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779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802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527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868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114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10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513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998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865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370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330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C312F-6AF4-423A-8E3F-23ABF58ED2BF}" type="datetimeFigureOut">
              <a:rPr lang="es-AR" smtClean="0"/>
              <a:t>1/10/2019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B9CB-BF1C-4814-B71B-AA20B8214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672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ersoco.com.au/model/super-soco-t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324115" y="66557"/>
            <a:ext cx="9732661" cy="1052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AR" sz="4800" u="sng" dirty="0" smtClean="0">
                <a:latin typeface="+mn-lt"/>
              </a:rPr>
              <a:t>SUR-RON</a:t>
            </a:r>
            <a:endParaRPr lang="es-AR" sz="4800" u="sng" dirty="0"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5" y="42420"/>
            <a:ext cx="1270024" cy="1111549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1192455"/>
            <a:ext cx="12192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Marcador de contenido 11"/>
          <p:cNvSpPr txBox="1">
            <a:spLocks/>
          </p:cNvSpPr>
          <p:nvPr/>
        </p:nvSpPr>
        <p:spPr>
          <a:xfrm>
            <a:off x="3554234" y="1216546"/>
            <a:ext cx="5319424" cy="5621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  <a:spcBef>
                <a:spcPts val="0"/>
              </a:spcBef>
            </a:pPr>
            <a:r>
              <a:rPr lang="es-AR" sz="1600" b="1" u="sng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DIMENSIONES Y PESO</a:t>
            </a:r>
          </a:p>
          <a:p>
            <a:pPr lvl="0" algn="l" fontAlgn="base">
              <a:lnSpc>
                <a:spcPct val="100000"/>
              </a:lnSpc>
              <a:spcBef>
                <a:spcPts val="0"/>
              </a:spcBef>
            </a:pPr>
            <a:endParaRPr lang="es-AR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algn="l" fontAlgn="base">
              <a:lnSpc>
                <a:spcPct val="100000"/>
              </a:lnSpc>
              <a:spcBef>
                <a:spcPts val="0"/>
              </a:spcBef>
            </a:pP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Longitud: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1870mm- </a:t>
            </a:r>
            <a:r>
              <a:rPr lang="es-AR" sz="1400" smtClean="0">
                <a:solidFill>
                  <a:srgbClr val="000000"/>
                </a:solidFill>
                <a:latin typeface="Cambria" panose="02040503050406030204" pitchFamily="18" charset="0"/>
              </a:rPr>
              <a:t>Ancho: 780mm- Altura: 1040mm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Min. Distancia al suelo: 270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mm- Distancia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entre ejes: 1260mm</a:t>
            </a:r>
          </a:p>
          <a:p>
            <a:pPr lvl="0" algn="l" fontAlgn="base">
              <a:lnSpc>
                <a:spcPct val="100000"/>
              </a:lnSpc>
              <a:spcBef>
                <a:spcPts val="0"/>
              </a:spcBef>
            </a:pP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Peso del vehículo: 50kg.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Distribución del peso del p. Eje de rueda: 24kg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Distribución del peso de </a:t>
            </a:r>
            <a:r>
              <a:rPr lang="es-AR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Rr.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 Eje de rueda: 26kg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Max. capacidad de carga: 100kg</a:t>
            </a:r>
          </a:p>
          <a:p>
            <a:pPr lvl="0" algn="l" fontAlgn="base">
              <a:lnSpc>
                <a:spcPct val="100000"/>
              </a:lnSpc>
              <a:spcBef>
                <a:spcPts val="0"/>
              </a:spcBef>
            </a:pP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Rendimiento y transmisión</a:t>
            </a:r>
          </a:p>
          <a:p>
            <a:pPr lvl="0" algn="l" fontAlgn="base">
              <a:lnSpc>
                <a:spcPct val="100000"/>
              </a:lnSpc>
              <a:spcBef>
                <a:spcPts val="0"/>
              </a:spcBef>
            </a:pP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Max. Velocidad de rotación del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motor: 4500r/min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Método de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enfriamiento: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refrigerado por aire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Capacidad de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escalada: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35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°</a:t>
            </a:r>
          </a:p>
          <a:p>
            <a:pPr lvl="0" algn="l" fontAlgn="base">
              <a:lnSpc>
                <a:spcPct val="100000"/>
              </a:lnSpc>
              <a:spcBef>
                <a:spcPts val="0"/>
              </a:spcBef>
            </a:pP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Rango: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100 km (a 20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km/h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Max. par de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torsión: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200N.m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Tipo de cambio de marchas y relación de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transmisión: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1: 7.6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Tipo de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transmisión: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cinturón + cadena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Cinturón de marca y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modelo: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HTD 8M.</a:t>
            </a:r>
          </a:p>
          <a:p>
            <a:pPr algn="l" fontAlgn="base"/>
            <a:r>
              <a:rPr lang="es-AR" sz="1600" b="1" u="sng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NEUMATICOS Y FRENOS</a:t>
            </a:r>
            <a:endParaRPr lang="es-AR" sz="1600" b="1" u="sng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algn="l" fontAlgn="base"/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Tamaño de los neumáticos (Fr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.): 70/100-19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Tamaño de los neumáticos (</a:t>
            </a:r>
            <a:r>
              <a:rPr lang="es-AR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Rr</a:t>
            </a:r>
            <a:r>
              <a:rPr lang="es-AR" sz="1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): 70/100-19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Tipo de rueda (Fr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.):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19×1.4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Tipo de rueda (</a:t>
            </a:r>
            <a:r>
              <a:rPr lang="es-AR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Rr</a:t>
            </a:r>
            <a:r>
              <a:rPr lang="es-AR" sz="1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): 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19×1.4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P. Tipo de freno: freno de disco hidráulico bilateral de 4 pistones</a:t>
            </a:r>
            <a:b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s-AR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Rr.</a:t>
            </a:r>
            <a:r>
              <a:rPr lang="es-AR" sz="1400" dirty="0">
                <a:solidFill>
                  <a:srgbClr val="000000"/>
                </a:solidFill>
                <a:latin typeface="Cambria" panose="02040503050406030204" pitchFamily="18" charset="0"/>
              </a:rPr>
              <a:t> Tipo de freno: freno de disco hidráulico bilateral de 4 </a:t>
            </a:r>
            <a:r>
              <a:rPr lang="es-AR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pistones</a:t>
            </a:r>
            <a:endParaRPr lang="es-AR" sz="1400" cap="all" dirty="0">
              <a:solidFill>
                <a:srgbClr val="212121"/>
              </a:solidFill>
              <a:latin typeface="Cambria" panose="02040503050406030204" pitchFamily="18" charset="0"/>
              <a:hlinkClick r:id="rId3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359" y="66557"/>
            <a:ext cx="1053009" cy="105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64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de Office</vt:lpstr>
      <vt:lpstr>Presentación de PowerPoint</vt:lpstr>
    </vt:vector>
  </TitlesOfParts>
  <Company>H. Cámara de Diputados de la Nación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Dirección General de Informática y Sistemas</dc:creator>
  <cp:lastModifiedBy>Dirección General de Informática y Sistemas</cp:lastModifiedBy>
  <cp:revision>6</cp:revision>
  <dcterms:created xsi:type="dcterms:W3CDTF">2019-09-26T21:40:29Z</dcterms:created>
  <dcterms:modified xsi:type="dcterms:W3CDTF">2019-10-01T22:40:11Z</dcterms:modified>
</cp:coreProperties>
</file>